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7" r:id="rId3"/>
  </p:sldIdLst>
  <p:sldSz cx="2163603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15" autoAdjust="0"/>
    <p:restoredTop sz="94660"/>
  </p:normalViewPr>
  <p:slideViewPr>
    <p:cSldViewPr snapToGrid="0">
      <p:cViewPr varScale="1">
        <p:scale>
          <a:sx n="14" d="100"/>
          <a:sy n="14" d="100"/>
        </p:scale>
        <p:origin x="31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2703" y="7070108"/>
            <a:ext cx="18390632" cy="15040222"/>
          </a:xfrm>
        </p:spPr>
        <p:txBody>
          <a:bodyPr anchor="b"/>
          <a:lstStyle>
            <a:lvl1pPr algn="ctr">
              <a:defRPr sz="1419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4505" y="22690338"/>
            <a:ext cx="16227029" cy="10430151"/>
          </a:xfrm>
        </p:spPr>
        <p:txBody>
          <a:bodyPr/>
          <a:lstStyle>
            <a:lvl1pPr marL="0" indent="0" algn="ctr">
              <a:buNone/>
              <a:defRPr sz="5679"/>
            </a:lvl1pPr>
            <a:lvl2pPr marL="1081781" indent="0" algn="ctr">
              <a:buNone/>
              <a:defRPr sz="4732"/>
            </a:lvl2pPr>
            <a:lvl3pPr marL="2163562" indent="0" algn="ctr">
              <a:buNone/>
              <a:defRPr sz="4259"/>
            </a:lvl3pPr>
            <a:lvl4pPr marL="3245343" indent="0" algn="ctr">
              <a:buNone/>
              <a:defRPr sz="3786"/>
            </a:lvl4pPr>
            <a:lvl5pPr marL="4327124" indent="0" algn="ctr">
              <a:buNone/>
              <a:defRPr sz="3786"/>
            </a:lvl5pPr>
            <a:lvl6pPr marL="5408905" indent="0" algn="ctr">
              <a:buNone/>
              <a:defRPr sz="3786"/>
            </a:lvl6pPr>
            <a:lvl7pPr marL="6490686" indent="0" algn="ctr">
              <a:buNone/>
              <a:defRPr sz="3786"/>
            </a:lvl7pPr>
            <a:lvl8pPr marL="7572466" indent="0" algn="ctr">
              <a:buNone/>
              <a:defRPr sz="3786"/>
            </a:lvl8pPr>
            <a:lvl9pPr marL="8654247" indent="0" algn="ctr">
              <a:buNone/>
              <a:defRPr sz="3786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74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265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83291" y="2300034"/>
            <a:ext cx="4665271" cy="3661054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7479" y="2300034"/>
            <a:ext cx="13725362" cy="366105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8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762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210" y="10770172"/>
            <a:ext cx="18661083" cy="17970262"/>
          </a:xfrm>
        </p:spPr>
        <p:txBody>
          <a:bodyPr anchor="b"/>
          <a:lstStyle>
            <a:lvl1pPr>
              <a:defRPr sz="1419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6210" y="28910440"/>
            <a:ext cx="18661083" cy="9450136"/>
          </a:xfrm>
        </p:spPr>
        <p:txBody>
          <a:bodyPr/>
          <a:lstStyle>
            <a:lvl1pPr marL="0" indent="0">
              <a:buNone/>
              <a:defRPr sz="5679">
                <a:solidFill>
                  <a:schemeClr val="tx1"/>
                </a:solidFill>
              </a:defRPr>
            </a:lvl1pPr>
            <a:lvl2pPr marL="1081781" indent="0">
              <a:buNone/>
              <a:defRPr sz="4732">
                <a:solidFill>
                  <a:schemeClr val="tx1">
                    <a:tint val="75000"/>
                  </a:schemeClr>
                </a:solidFill>
              </a:defRPr>
            </a:lvl2pPr>
            <a:lvl3pPr marL="2163562" indent="0">
              <a:buNone/>
              <a:defRPr sz="4259">
                <a:solidFill>
                  <a:schemeClr val="tx1">
                    <a:tint val="75000"/>
                  </a:schemeClr>
                </a:solidFill>
              </a:defRPr>
            </a:lvl3pPr>
            <a:lvl4pPr marL="3245343" indent="0">
              <a:buNone/>
              <a:defRPr sz="3786">
                <a:solidFill>
                  <a:schemeClr val="tx1">
                    <a:tint val="75000"/>
                  </a:schemeClr>
                </a:solidFill>
              </a:defRPr>
            </a:lvl4pPr>
            <a:lvl5pPr marL="4327124" indent="0">
              <a:buNone/>
              <a:defRPr sz="3786">
                <a:solidFill>
                  <a:schemeClr val="tx1">
                    <a:tint val="75000"/>
                  </a:schemeClr>
                </a:solidFill>
              </a:defRPr>
            </a:lvl5pPr>
            <a:lvl6pPr marL="5408905" indent="0">
              <a:buNone/>
              <a:defRPr sz="3786">
                <a:solidFill>
                  <a:schemeClr val="tx1">
                    <a:tint val="75000"/>
                  </a:schemeClr>
                </a:solidFill>
              </a:defRPr>
            </a:lvl6pPr>
            <a:lvl7pPr marL="6490686" indent="0">
              <a:buNone/>
              <a:defRPr sz="3786">
                <a:solidFill>
                  <a:schemeClr val="tx1">
                    <a:tint val="75000"/>
                  </a:schemeClr>
                </a:solidFill>
              </a:defRPr>
            </a:lvl7pPr>
            <a:lvl8pPr marL="7572466" indent="0">
              <a:buNone/>
              <a:defRPr sz="3786">
                <a:solidFill>
                  <a:schemeClr val="tx1">
                    <a:tint val="75000"/>
                  </a:schemeClr>
                </a:solidFill>
              </a:defRPr>
            </a:lvl8pPr>
            <a:lvl9pPr marL="8654247" indent="0">
              <a:buNone/>
              <a:defRPr sz="37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2377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7478" y="11500170"/>
            <a:ext cx="9195316" cy="2741040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53244" y="11500170"/>
            <a:ext cx="9195316" cy="2741040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40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296" y="2300044"/>
            <a:ext cx="18661083" cy="835012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0298" y="10590160"/>
            <a:ext cx="9153057" cy="5190073"/>
          </a:xfrm>
        </p:spPr>
        <p:txBody>
          <a:bodyPr anchor="b"/>
          <a:lstStyle>
            <a:lvl1pPr marL="0" indent="0">
              <a:buNone/>
              <a:defRPr sz="5679" b="1"/>
            </a:lvl1pPr>
            <a:lvl2pPr marL="1081781" indent="0">
              <a:buNone/>
              <a:defRPr sz="4732" b="1"/>
            </a:lvl2pPr>
            <a:lvl3pPr marL="2163562" indent="0">
              <a:buNone/>
              <a:defRPr sz="4259" b="1"/>
            </a:lvl3pPr>
            <a:lvl4pPr marL="3245343" indent="0">
              <a:buNone/>
              <a:defRPr sz="3786" b="1"/>
            </a:lvl4pPr>
            <a:lvl5pPr marL="4327124" indent="0">
              <a:buNone/>
              <a:defRPr sz="3786" b="1"/>
            </a:lvl5pPr>
            <a:lvl6pPr marL="5408905" indent="0">
              <a:buNone/>
              <a:defRPr sz="3786" b="1"/>
            </a:lvl6pPr>
            <a:lvl7pPr marL="6490686" indent="0">
              <a:buNone/>
              <a:defRPr sz="3786" b="1"/>
            </a:lvl7pPr>
            <a:lvl8pPr marL="7572466" indent="0">
              <a:buNone/>
              <a:defRPr sz="3786" b="1"/>
            </a:lvl8pPr>
            <a:lvl9pPr marL="8654247" indent="0">
              <a:buNone/>
              <a:defRPr sz="378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90298" y="15780233"/>
            <a:ext cx="9153057" cy="2321034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53246" y="10590160"/>
            <a:ext cx="9198134" cy="5190073"/>
          </a:xfrm>
        </p:spPr>
        <p:txBody>
          <a:bodyPr anchor="b"/>
          <a:lstStyle>
            <a:lvl1pPr marL="0" indent="0">
              <a:buNone/>
              <a:defRPr sz="5679" b="1"/>
            </a:lvl1pPr>
            <a:lvl2pPr marL="1081781" indent="0">
              <a:buNone/>
              <a:defRPr sz="4732" b="1"/>
            </a:lvl2pPr>
            <a:lvl3pPr marL="2163562" indent="0">
              <a:buNone/>
              <a:defRPr sz="4259" b="1"/>
            </a:lvl3pPr>
            <a:lvl4pPr marL="3245343" indent="0">
              <a:buNone/>
              <a:defRPr sz="3786" b="1"/>
            </a:lvl4pPr>
            <a:lvl5pPr marL="4327124" indent="0">
              <a:buNone/>
              <a:defRPr sz="3786" b="1"/>
            </a:lvl5pPr>
            <a:lvl6pPr marL="5408905" indent="0">
              <a:buNone/>
              <a:defRPr sz="3786" b="1"/>
            </a:lvl6pPr>
            <a:lvl7pPr marL="6490686" indent="0">
              <a:buNone/>
              <a:defRPr sz="3786" b="1"/>
            </a:lvl7pPr>
            <a:lvl8pPr marL="7572466" indent="0">
              <a:buNone/>
              <a:defRPr sz="3786" b="1"/>
            </a:lvl8pPr>
            <a:lvl9pPr marL="8654247" indent="0">
              <a:buNone/>
              <a:defRPr sz="378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53246" y="15780233"/>
            <a:ext cx="9198134" cy="2321034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04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8482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31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296" y="2880042"/>
            <a:ext cx="6978185" cy="10080149"/>
          </a:xfrm>
        </p:spPr>
        <p:txBody>
          <a:bodyPr anchor="b"/>
          <a:lstStyle>
            <a:lvl1pPr>
              <a:defRPr sz="757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98134" y="6220102"/>
            <a:ext cx="10953244" cy="30700453"/>
          </a:xfrm>
        </p:spPr>
        <p:txBody>
          <a:bodyPr/>
          <a:lstStyle>
            <a:lvl1pPr>
              <a:defRPr sz="7572"/>
            </a:lvl1pPr>
            <a:lvl2pPr>
              <a:defRPr sz="6625"/>
            </a:lvl2pPr>
            <a:lvl3pPr>
              <a:defRPr sz="5679"/>
            </a:lvl3pPr>
            <a:lvl4pPr>
              <a:defRPr sz="4732"/>
            </a:lvl4pPr>
            <a:lvl5pPr>
              <a:defRPr sz="4732"/>
            </a:lvl5pPr>
            <a:lvl6pPr>
              <a:defRPr sz="4732"/>
            </a:lvl6pPr>
            <a:lvl7pPr>
              <a:defRPr sz="4732"/>
            </a:lvl7pPr>
            <a:lvl8pPr>
              <a:defRPr sz="4732"/>
            </a:lvl8pPr>
            <a:lvl9pPr>
              <a:defRPr sz="473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0296" y="12960191"/>
            <a:ext cx="6978185" cy="24010358"/>
          </a:xfrm>
        </p:spPr>
        <p:txBody>
          <a:bodyPr/>
          <a:lstStyle>
            <a:lvl1pPr marL="0" indent="0">
              <a:buNone/>
              <a:defRPr sz="3786"/>
            </a:lvl1pPr>
            <a:lvl2pPr marL="1081781" indent="0">
              <a:buNone/>
              <a:defRPr sz="3313"/>
            </a:lvl2pPr>
            <a:lvl3pPr marL="2163562" indent="0">
              <a:buNone/>
              <a:defRPr sz="2839"/>
            </a:lvl3pPr>
            <a:lvl4pPr marL="3245343" indent="0">
              <a:buNone/>
              <a:defRPr sz="2366"/>
            </a:lvl4pPr>
            <a:lvl5pPr marL="4327124" indent="0">
              <a:buNone/>
              <a:defRPr sz="2366"/>
            </a:lvl5pPr>
            <a:lvl6pPr marL="5408905" indent="0">
              <a:buNone/>
              <a:defRPr sz="2366"/>
            </a:lvl6pPr>
            <a:lvl7pPr marL="6490686" indent="0">
              <a:buNone/>
              <a:defRPr sz="2366"/>
            </a:lvl7pPr>
            <a:lvl8pPr marL="7572466" indent="0">
              <a:buNone/>
              <a:defRPr sz="2366"/>
            </a:lvl8pPr>
            <a:lvl9pPr marL="8654247" indent="0">
              <a:buNone/>
              <a:defRPr sz="236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27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296" y="2880042"/>
            <a:ext cx="6978185" cy="10080149"/>
          </a:xfrm>
        </p:spPr>
        <p:txBody>
          <a:bodyPr anchor="b"/>
          <a:lstStyle>
            <a:lvl1pPr>
              <a:defRPr sz="757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98134" y="6220102"/>
            <a:ext cx="10953244" cy="30700453"/>
          </a:xfrm>
        </p:spPr>
        <p:txBody>
          <a:bodyPr anchor="t"/>
          <a:lstStyle>
            <a:lvl1pPr marL="0" indent="0">
              <a:buNone/>
              <a:defRPr sz="7572"/>
            </a:lvl1pPr>
            <a:lvl2pPr marL="1081781" indent="0">
              <a:buNone/>
              <a:defRPr sz="6625"/>
            </a:lvl2pPr>
            <a:lvl3pPr marL="2163562" indent="0">
              <a:buNone/>
              <a:defRPr sz="5679"/>
            </a:lvl3pPr>
            <a:lvl4pPr marL="3245343" indent="0">
              <a:buNone/>
              <a:defRPr sz="4732"/>
            </a:lvl4pPr>
            <a:lvl5pPr marL="4327124" indent="0">
              <a:buNone/>
              <a:defRPr sz="4732"/>
            </a:lvl5pPr>
            <a:lvl6pPr marL="5408905" indent="0">
              <a:buNone/>
              <a:defRPr sz="4732"/>
            </a:lvl6pPr>
            <a:lvl7pPr marL="6490686" indent="0">
              <a:buNone/>
              <a:defRPr sz="4732"/>
            </a:lvl7pPr>
            <a:lvl8pPr marL="7572466" indent="0">
              <a:buNone/>
              <a:defRPr sz="4732"/>
            </a:lvl8pPr>
            <a:lvl9pPr marL="8654247" indent="0">
              <a:buNone/>
              <a:defRPr sz="473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0296" y="12960191"/>
            <a:ext cx="6978185" cy="24010358"/>
          </a:xfrm>
        </p:spPr>
        <p:txBody>
          <a:bodyPr/>
          <a:lstStyle>
            <a:lvl1pPr marL="0" indent="0">
              <a:buNone/>
              <a:defRPr sz="3786"/>
            </a:lvl1pPr>
            <a:lvl2pPr marL="1081781" indent="0">
              <a:buNone/>
              <a:defRPr sz="3313"/>
            </a:lvl2pPr>
            <a:lvl3pPr marL="2163562" indent="0">
              <a:buNone/>
              <a:defRPr sz="2839"/>
            </a:lvl3pPr>
            <a:lvl4pPr marL="3245343" indent="0">
              <a:buNone/>
              <a:defRPr sz="2366"/>
            </a:lvl4pPr>
            <a:lvl5pPr marL="4327124" indent="0">
              <a:buNone/>
              <a:defRPr sz="2366"/>
            </a:lvl5pPr>
            <a:lvl6pPr marL="5408905" indent="0">
              <a:buNone/>
              <a:defRPr sz="2366"/>
            </a:lvl6pPr>
            <a:lvl7pPr marL="6490686" indent="0">
              <a:buNone/>
              <a:defRPr sz="2366"/>
            </a:lvl7pPr>
            <a:lvl8pPr marL="7572466" indent="0">
              <a:buNone/>
              <a:defRPr sz="2366"/>
            </a:lvl8pPr>
            <a:lvl9pPr marL="8654247" indent="0">
              <a:buNone/>
              <a:defRPr sz="236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B44C-B70E-47B7-A41E-819DB4CD260E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05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7478" y="2300044"/>
            <a:ext cx="18661083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478" y="11500170"/>
            <a:ext cx="18661083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7477" y="40040601"/>
            <a:ext cx="4868109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8B44C-B70E-47B7-A41E-819DB4CD260E}" type="datetimeFigureOut">
              <a:rPr kumimoji="1" lang="ja-JP" altLang="en-US" smtClean="0"/>
              <a:t>2022/4/21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66938" y="40040601"/>
            <a:ext cx="730216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80452" y="40040601"/>
            <a:ext cx="4868109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F526B-AD8E-4046-A090-8F82CFB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92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63562" rtl="0" eaLnBrk="1" latinLnBrk="0" hangingPunct="1">
        <a:lnSpc>
          <a:spcPct val="90000"/>
        </a:lnSpc>
        <a:spcBef>
          <a:spcPct val="0"/>
        </a:spcBef>
        <a:buNone/>
        <a:defRPr kumimoji="1" sz="104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0890" indent="-540890" algn="l" defTabSz="2163562" rtl="0" eaLnBrk="1" latinLnBrk="0" hangingPunct="1">
        <a:lnSpc>
          <a:spcPct val="90000"/>
        </a:lnSpc>
        <a:spcBef>
          <a:spcPts val="2366"/>
        </a:spcBef>
        <a:buFont typeface="Arial" panose="020B0604020202020204" pitchFamily="34" charset="0"/>
        <a:buChar char="•"/>
        <a:defRPr kumimoji="1" sz="6625" kern="1200">
          <a:solidFill>
            <a:schemeClr val="tx1"/>
          </a:solidFill>
          <a:latin typeface="+mn-lt"/>
          <a:ea typeface="+mn-ea"/>
          <a:cs typeface="+mn-cs"/>
        </a:defRPr>
      </a:lvl1pPr>
      <a:lvl2pPr marL="1622671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5679" kern="1200">
          <a:solidFill>
            <a:schemeClr val="tx1"/>
          </a:solidFill>
          <a:latin typeface="+mn-lt"/>
          <a:ea typeface="+mn-ea"/>
          <a:cs typeface="+mn-cs"/>
        </a:defRPr>
      </a:lvl2pPr>
      <a:lvl3pPr marL="2704452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4732" kern="1200">
          <a:solidFill>
            <a:schemeClr val="tx1"/>
          </a:solidFill>
          <a:latin typeface="+mn-lt"/>
          <a:ea typeface="+mn-ea"/>
          <a:cs typeface="+mn-cs"/>
        </a:defRPr>
      </a:lvl3pPr>
      <a:lvl4pPr marL="3786233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4pPr>
      <a:lvl5pPr marL="4868014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5pPr>
      <a:lvl6pPr marL="5949795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6pPr>
      <a:lvl7pPr marL="7031576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7pPr>
      <a:lvl8pPr marL="8113357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8pPr>
      <a:lvl9pPr marL="9195138" indent="-540890" algn="l" defTabSz="2163562" rtl="0" eaLnBrk="1" latinLnBrk="0" hangingPunct="1">
        <a:lnSpc>
          <a:spcPct val="90000"/>
        </a:lnSpc>
        <a:spcBef>
          <a:spcPts val="1183"/>
        </a:spcBef>
        <a:buFont typeface="Arial" panose="020B0604020202020204" pitchFamily="34" charset="0"/>
        <a:buChar char="•"/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1pPr>
      <a:lvl2pPr marL="1081781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2pPr>
      <a:lvl3pPr marL="2163562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3pPr>
      <a:lvl4pPr marL="3245343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4pPr>
      <a:lvl5pPr marL="4327124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5pPr>
      <a:lvl6pPr marL="5408905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6pPr>
      <a:lvl7pPr marL="6490686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7pPr>
      <a:lvl8pPr marL="7572466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8pPr>
      <a:lvl9pPr marL="8654247" algn="l" defTabSz="2163562" rtl="0" eaLnBrk="1" latinLnBrk="0" hangingPunct="1">
        <a:defRPr kumimoji="1" sz="42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E9FA52-9BDF-4553-B9FD-5E6F73BE6134}"/>
              </a:ext>
            </a:extLst>
          </p:cNvPr>
          <p:cNvSpPr/>
          <p:nvPr/>
        </p:nvSpPr>
        <p:spPr>
          <a:xfrm>
            <a:off x="0" y="0"/>
            <a:ext cx="4788000" cy="47880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0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P000</a:t>
            </a:r>
            <a:endParaRPr kumimoji="1" lang="ja-JP" altLang="en-US" sz="12000" dirty="0">
              <a:latin typeface="Georgia Pro Cond Black" panose="020B0604020202020204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94A331C-1798-4A3D-9125-84343ED50943}"/>
              </a:ext>
            </a:extLst>
          </p:cNvPr>
          <p:cNvSpPr/>
          <p:nvPr/>
        </p:nvSpPr>
        <p:spPr>
          <a:xfrm>
            <a:off x="4787999" y="0"/>
            <a:ext cx="16848039" cy="478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2000" b="1" spc="-150" dirty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Title</a:t>
            </a:r>
            <a:r>
              <a:rPr kumimoji="1" lang="en-US" altLang="ja-JP" sz="12000" spc="-150" dirty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 </a:t>
            </a:r>
            <a:r>
              <a:rPr kumimoji="1" lang="ja-JP" altLang="en-US" sz="12000" spc="-150" dirty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１２３４５６７８９０</a:t>
            </a:r>
            <a:endParaRPr kumimoji="1" lang="en-US" altLang="ja-JP" sz="6600" spc="-150" dirty="0"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r>
              <a:rPr kumimoji="1" lang="en-US" altLang="ja-JP" sz="5400" b="1" spc="-150" dirty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Institution</a:t>
            </a:r>
            <a:r>
              <a:rPr kumimoji="1" lang="ja-JP" altLang="en-US" sz="5400" b="1" spc="-150" dirty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　</a:t>
            </a:r>
            <a:r>
              <a:rPr kumimoji="1" lang="en-US" altLang="ja-JP" sz="5400" b="1" spc="-150" dirty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Department of XXX, XXXXX University</a:t>
            </a:r>
          </a:p>
          <a:p>
            <a:r>
              <a:rPr kumimoji="1" lang="en-US" altLang="ja-JP" sz="8000" b="1" spc="-150" dirty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Your Name</a:t>
            </a:r>
            <a:r>
              <a:rPr kumimoji="1" lang="ja-JP" altLang="en-US" sz="8000" b="1" spc="-150" dirty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　</a:t>
            </a:r>
            <a:r>
              <a:rPr kumimoji="1" lang="ja-JP" altLang="en-US" sz="8000" spc="-150" dirty="0"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●●●　●●●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E7BEBD4-5519-4FE7-A567-83123765C736}"/>
              </a:ext>
            </a:extLst>
          </p:cNvPr>
          <p:cNvSpPr txBox="1"/>
          <p:nvPr/>
        </p:nvSpPr>
        <p:spPr>
          <a:xfrm>
            <a:off x="419100" y="5981700"/>
            <a:ext cx="20840700" cy="13388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This is a template.</a:t>
            </a:r>
          </a:p>
          <a:p>
            <a:r>
              <a:rPr kumimoji="1"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Please edit the abstract number, title, institution, and your name.</a:t>
            </a:r>
          </a:p>
          <a:p>
            <a:endParaRPr kumimoji="1" lang="en-US" altLang="ja-JP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Please make your poster in the white area.</a:t>
            </a:r>
          </a:p>
          <a:p>
            <a:endParaRPr kumimoji="1" lang="en-US" altLang="ja-JP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Please feel free to change the background color of the white part.</a:t>
            </a:r>
            <a:endParaRPr kumimoji="1" lang="ja-JP" alt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423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20DFE6FD-9537-4DAD-BBA4-8CAB7F7A5C39}"/>
              </a:ext>
            </a:extLst>
          </p:cNvPr>
          <p:cNvSpPr txBox="1"/>
          <p:nvPr/>
        </p:nvSpPr>
        <p:spPr>
          <a:xfrm rot="2673245">
            <a:off x="2914730" y="22949035"/>
            <a:ext cx="17578723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SAMPLE</a:t>
            </a:r>
            <a:endParaRPr kumimoji="1" lang="ja-JP" altLang="en-US" sz="400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E9FA52-9BDF-4553-B9FD-5E6F73BE6134}"/>
              </a:ext>
            </a:extLst>
          </p:cNvPr>
          <p:cNvSpPr/>
          <p:nvPr/>
        </p:nvSpPr>
        <p:spPr>
          <a:xfrm>
            <a:off x="0" y="0"/>
            <a:ext cx="4788000" cy="47880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0" dirty="0">
                <a:latin typeface="Georgia Pro Cond Black" panose="020B0604020202020204" pitchFamily="18" charset="0"/>
                <a:ea typeface="Segoe UI Black" panose="020B0A02040204020203" pitchFamily="34" charset="0"/>
              </a:rPr>
              <a:t>P000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94A331C-1798-4A3D-9125-84343ED50943}"/>
              </a:ext>
            </a:extLst>
          </p:cNvPr>
          <p:cNvSpPr/>
          <p:nvPr/>
        </p:nvSpPr>
        <p:spPr>
          <a:xfrm>
            <a:off x="4787999" y="0"/>
            <a:ext cx="16848039" cy="478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0" b="1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Title</a:t>
            </a:r>
            <a:r>
              <a:rPr kumimoji="1" lang="en-US" altLang="ja-JP" sz="120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 </a:t>
            </a:r>
            <a:r>
              <a:rPr kumimoji="1" lang="ja-JP" altLang="en-US" sz="120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１２３４５６７８９０</a:t>
            </a:r>
            <a:endParaRPr kumimoji="1" lang="en-US" altLang="ja-JP" sz="6600" b="0" i="0" u="none" strike="noStrike" kern="1200" cap="none" spc="-1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5400" b="1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Institution</a:t>
            </a:r>
            <a:r>
              <a:rPr kumimoji="1" lang="ja-JP" altLang="en-US" sz="5400" b="1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　</a:t>
            </a:r>
            <a:r>
              <a:rPr kumimoji="1" lang="en-US" altLang="ja-JP" sz="5400" b="1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Department of XXX, XXXXX University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0" b="1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Your Name</a:t>
            </a:r>
            <a:r>
              <a:rPr kumimoji="1" lang="ja-JP" altLang="en-US" sz="8000" b="1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　</a:t>
            </a:r>
            <a:r>
              <a:rPr kumimoji="1" lang="ja-JP" altLang="en-US" sz="8000" b="0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t>●●●　●●●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BEF4AFB-5593-4393-AB03-A31F6C93F1CE}"/>
              </a:ext>
            </a:extLst>
          </p:cNvPr>
          <p:cNvSpPr txBox="1"/>
          <p:nvPr/>
        </p:nvSpPr>
        <p:spPr>
          <a:xfrm>
            <a:off x="898966" y="5613721"/>
            <a:ext cx="23069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err="1"/>
              <a:t>Abc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20Pts.</a:t>
            </a:r>
            <a:endParaRPr kumimoji="1" lang="ja-JP" altLang="en-US" sz="20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64395E6-EA5F-423C-9A96-D9F96024A38B}"/>
              </a:ext>
            </a:extLst>
          </p:cNvPr>
          <p:cNvSpPr txBox="1"/>
          <p:nvPr/>
        </p:nvSpPr>
        <p:spPr>
          <a:xfrm>
            <a:off x="898966" y="8470686"/>
            <a:ext cx="2370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err="1"/>
              <a:t>Abc</a:t>
            </a:r>
            <a:r>
              <a:rPr kumimoji="1" lang="ja-JP" altLang="en-US" sz="4000" dirty="0"/>
              <a:t> </a:t>
            </a:r>
            <a:r>
              <a:rPr kumimoji="1" lang="en-US" altLang="ja-JP" sz="4000" dirty="0"/>
              <a:t>40Pts.</a:t>
            </a:r>
            <a:endParaRPr kumimoji="1" lang="ja-JP" altLang="en-US" sz="4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C876183-F643-4C78-BE8C-A93C165938F8}"/>
              </a:ext>
            </a:extLst>
          </p:cNvPr>
          <p:cNvSpPr txBox="1"/>
          <p:nvPr/>
        </p:nvSpPr>
        <p:spPr>
          <a:xfrm>
            <a:off x="898966" y="11635427"/>
            <a:ext cx="34688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 err="1"/>
              <a:t>Abc</a:t>
            </a:r>
            <a:r>
              <a:rPr kumimoji="1" lang="ja-JP" altLang="en-US" sz="6000" dirty="0"/>
              <a:t> </a:t>
            </a:r>
            <a:r>
              <a:rPr kumimoji="1" lang="en-US" altLang="ja-JP" sz="6000" dirty="0"/>
              <a:t>60Pts.</a:t>
            </a:r>
            <a:endParaRPr kumimoji="1" lang="ja-JP" altLang="en-US" sz="60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346FE8-127F-4CD4-AED0-32CE257DCA98}"/>
              </a:ext>
            </a:extLst>
          </p:cNvPr>
          <p:cNvSpPr txBox="1"/>
          <p:nvPr/>
        </p:nvSpPr>
        <p:spPr>
          <a:xfrm>
            <a:off x="898966" y="15107945"/>
            <a:ext cx="456208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0" dirty="0" err="1"/>
              <a:t>Abc</a:t>
            </a:r>
            <a:r>
              <a:rPr kumimoji="1" lang="ja-JP" altLang="en-US" sz="8000" dirty="0"/>
              <a:t> </a:t>
            </a:r>
            <a:r>
              <a:rPr kumimoji="1" lang="en-US" altLang="ja-JP" sz="8000" dirty="0"/>
              <a:t>80Pts.</a:t>
            </a:r>
            <a:endParaRPr kumimoji="1" lang="ja-JP" altLang="en-US" sz="80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1876D66-0920-4EA2-A328-FD7AAE6D52C2}"/>
              </a:ext>
            </a:extLst>
          </p:cNvPr>
          <p:cNvSpPr txBox="1"/>
          <p:nvPr/>
        </p:nvSpPr>
        <p:spPr>
          <a:xfrm>
            <a:off x="898966" y="18888239"/>
            <a:ext cx="630441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0" dirty="0" err="1"/>
              <a:t>Abc</a:t>
            </a:r>
            <a:r>
              <a:rPr kumimoji="1" lang="ja-JP" altLang="en-US" sz="10000" dirty="0"/>
              <a:t> </a:t>
            </a:r>
            <a:r>
              <a:rPr kumimoji="1" lang="en-US" altLang="ja-JP" sz="10000" dirty="0"/>
              <a:t>100Pts.</a:t>
            </a:r>
            <a:endParaRPr kumimoji="1" lang="ja-JP" altLang="en-US" sz="10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22794A5-DC98-40F0-B62C-CE59B4F6739D}"/>
              </a:ext>
            </a:extLst>
          </p:cNvPr>
          <p:cNvSpPr txBox="1"/>
          <p:nvPr/>
        </p:nvSpPr>
        <p:spPr>
          <a:xfrm>
            <a:off x="898966" y="22976310"/>
            <a:ext cx="753225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dirty="0" err="1"/>
              <a:t>Abc</a:t>
            </a:r>
            <a:r>
              <a:rPr kumimoji="1" lang="ja-JP" altLang="en-US" sz="12000" dirty="0"/>
              <a:t> </a:t>
            </a:r>
            <a:r>
              <a:rPr kumimoji="1" lang="en-US" altLang="ja-JP" sz="12000" dirty="0"/>
              <a:t>120Pts.</a:t>
            </a:r>
            <a:endParaRPr kumimoji="1" lang="ja-JP" altLang="en-US" sz="120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53CC846-FBDA-4D59-8684-499CF0CA5AF9}"/>
              </a:ext>
            </a:extLst>
          </p:cNvPr>
          <p:cNvSpPr txBox="1"/>
          <p:nvPr/>
        </p:nvSpPr>
        <p:spPr>
          <a:xfrm>
            <a:off x="898966" y="27372157"/>
            <a:ext cx="875842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0" dirty="0" err="1"/>
              <a:t>Abc</a:t>
            </a:r>
            <a:r>
              <a:rPr kumimoji="1" lang="ja-JP" altLang="en-US" sz="14000" dirty="0"/>
              <a:t> </a:t>
            </a:r>
            <a:r>
              <a:rPr kumimoji="1" lang="en-US" altLang="ja-JP" sz="14000" dirty="0"/>
              <a:t>140Pts.</a:t>
            </a:r>
            <a:endParaRPr kumimoji="1" lang="ja-JP" altLang="en-US" sz="140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87AB512-1C5B-4B3C-84F3-39FF35801628}"/>
              </a:ext>
            </a:extLst>
          </p:cNvPr>
          <p:cNvSpPr txBox="1"/>
          <p:nvPr/>
        </p:nvSpPr>
        <p:spPr>
          <a:xfrm>
            <a:off x="898966" y="32075781"/>
            <a:ext cx="998305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0" dirty="0" err="1"/>
              <a:t>Abc</a:t>
            </a:r>
            <a:r>
              <a:rPr kumimoji="1" lang="ja-JP" altLang="en-US" sz="16000" dirty="0"/>
              <a:t> </a:t>
            </a:r>
            <a:r>
              <a:rPr kumimoji="1" lang="en-US" altLang="ja-JP" sz="16000" dirty="0"/>
              <a:t>160Pts.</a:t>
            </a:r>
            <a:endParaRPr kumimoji="1" lang="ja-JP" altLang="en-US" sz="160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CB772D2-9273-4C1C-B5DE-A602C4790DE3}"/>
              </a:ext>
            </a:extLst>
          </p:cNvPr>
          <p:cNvSpPr txBox="1"/>
          <p:nvPr/>
        </p:nvSpPr>
        <p:spPr>
          <a:xfrm>
            <a:off x="898966" y="37087185"/>
            <a:ext cx="1120762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0" dirty="0" err="1"/>
              <a:t>Abc</a:t>
            </a:r>
            <a:r>
              <a:rPr kumimoji="1" lang="ja-JP" altLang="en-US" sz="18000" dirty="0"/>
              <a:t> </a:t>
            </a:r>
            <a:r>
              <a:rPr kumimoji="1" lang="en-US" altLang="ja-JP" sz="18000" dirty="0"/>
              <a:t>180Pts.</a:t>
            </a:r>
            <a:endParaRPr kumimoji="1" lang="ja-JP" altLang="en-US" sz="180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E794069-6E97-4D95-8DA8-1DEED2914712}"/>
              </a:ext>
            </a:extLst>
          </p:cNvPr>
          <p:cNvSpPr txBox="1"/>
          <p:nvPr/>
        </p:nvSpPr>
        <p:spPr>
          <a:xfrm>
            <a:off x="19762371" y="11002200"/>
            <a:ext cx="190308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/>
              <a:t>20cm</a:t>
            </a:r>
            <a:endParaRPr kumimoji="1" lang="ja-JP" altLang="en-US" sz="60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C5A9550-E9CD-42DE-B975-298E1EE520A5}"/>
              </a:ext>
            </a:extLst>
          </p:cNvPr>
          <p:cNvSpPr txBox="1"/>
          <p:nvPr/>
        </p:nvSpPr>
        <p:spPr>
          <a:xfrm>
            <a:off x="13476091" y="15110031"/>
            <a:ext cx="28761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/>
              <a:t>26.67cm</a:t>
            </a:r>
            <a:endParaRPr kumimoji="1" lang="ja-JP" altLang="en-US" sz="6000" dirty="0"/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09306DEB-2685-44B4-BA28-0F5131043C2A}"/>
              </a:ext>
            </a:extLst>
          </p:cNvPr>
          <p:cNvCxnSpPr>
            <a:cxnSpLocks/>
          </p:cNvCxnSpPr>
          <p:nvPr/>
        </p:nvCxnSpPr>
        <p:spPr>
          <a:xfrm>
            <a:off x="16437156" y="15554974"/>
            <a:ext cx="332521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6915E3C8-AC28-4241-BFAD-3CC959568C04}"/>
              </a:ext>
            </a:extLst>
          </p:cNvPr>
          <p:cNvCxnSpPr>
            <a:cxnSpLocks/>
          </p:cNvCxnSpPr>
          <p:nvPr/>
        </p:nvCxnSpPr>
        <p:spPr>
          <a:xfrm flipH="1">
            <a:off x="10065921" y="15521381"/>
            <a:ext cx="327634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EDBC66CE-F9D6-4B12-8BC0-7576C9891D48}"/>
              </a:ext>
            </a:extLst>
          </p:cNvPr>
          <p:cNvCxnSpPr>
            <a:cxnSpLocks/>
          </p:cNvCxnSpPr>
          <p:nvPr/>
        </p:nvCxnSpPr>
        <p:spPr>
          <a:xfrm flipV="1">
            <a:off x="20427778" y="7885769"/>
            <a:ext cx="0" cy="303001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20F90ED9-541B-4748-AC15-7A08E1737542}"/>
              </a:ext>
            </a:extLst>
          </p:cNvPr>
          <p:cNvCxnSpPr>
            <a:cxnSpLocks/>
          </p:cNvCxnSpPr>
          <p:nvPr/>
        </p:nvCxnSpPr>
        <p:spPr>
          <a:xfrm>
            <a:off x="20427778" y="12104275"/>
            <a:ext cx="0" cy="303001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29A4E46-2EEA-4F5C-B81C-9CE0502494A2}"/>
              </a:ext>
            </a:extLst>
          </p:cNvPr>
          <p:cNvSpPr txBox="1"/>
          <p:nvPr/>
        </p:nvSpPr>
        <p:spPr>
          <a:xfrm>
            <a:off x="9650400" y="41385985"/>
            <a:ext cx="190308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/>
              <a:t>60cm</a:t>
            </a:r>
            <a:endParaRPr kumimoji="1" lang="ja-JP" altLang="en-US" sz="6000" dirty="0"/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46B0BF3F-B136-4A35-92C9-C839EEABAABE}"/>
              </a:ext>
            </a:extLst>
          </p:cNvPr>
          <p:cNvCxnSpPr>
            <a:cxnSpLocks/>
          </p:cNvCxnSpPr>
          <p:nvPr/>
        </p:nvCxnSpPr>
        <p:spPr>
          <a:xfrm>
            <a:off x="11813483" y="41991857"/>
            <a:ext cx="985197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63E4D97E-8625-4BAA-8613-E0FD8CD6E436}"/>
              </a:ext>
            </a:extLst>
          </p:cNvPr>
          <p:cNvCxnSpPr>
            <a:cxnSpLocks/>
          </p:cNvCxnSpPr>
          <p:nvPr/>
        </p:nvCxnSpPr>
        <p:spPr>
          <a:xfrm flipH="1">
            <a:off x="0" y="41991857"/>
            <a:ext cx="938103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1F914E9-3348-4A47-99E0-4CBE6C7B7DE1}"/>
              </a:ext>
            </a:extLst>
          </p:cNvPr>
          <p:cNvSpPr txBox="1"/>
          <p:nvPr/>
        </p:nvSpPr>
        <p:spPr>
          <a:xfrm>
            <a:off x="438051" y="21356723"/>
            <a:ext cx="32656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/>
              <a:t>106.67cm</a:t>
            </a:r>
            <a:endParaRPr kumimoji="1" lang="ja-JP" altLang="en-US" sz="6000" dirty="0"/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233473E7-4D1C-42CC-AE6F-97408C5D22F5}"/>
              </a:ext>
            </a:extLst>
          </p:cNvPr>
          <p:cNvCxnSpPr>
            <a:cxnSpLocks/>
          </p:cNvCxnSpPr>
          <p:nvPr/>
        </p:nvCxnSpPr>
        <p:spPr>
          <a:xfrm>
            <a:off x="783224" y="22372386"/>
            <a:ext cx="0" cy="208282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DD7C6083-BF92-4919-B929-EF2B24B92546}"/>
              </a:ext>
            </a:extLst>
          </p:cNvPr>
          <p:cNvCxnSpPr>
            <a:cxnSpLocks/>
          </p:cNvCxnSpPr>
          <p:nvPr/>
        </p:nvCxnSpPr>
        <p:spPr>
          <a:xfrm flipV="1">
            <a:off x="783224" y="4788000"/>
            <a:ext cx="0" cy="165687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74117C6-099A-47E8-88EA-89BB198EC324}"/>
              </a:ext>
            </a:extLst>
          </p:cNvPr>
          <p:cNvSpPr txBox="1"/>
          <p:nvPr/>
        </p:nvSpPr>
        <p:spPr>
          <a:xfrm>
            <a:off x="4337753" y="5028350"/>
            <a:ext cx="1713481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edit the abstract number, title, institution, and your name.</a:t>
            </a:r>
          </a:p>
          <a:p>
            <a:r>
              <a:rPr kumimoji="1" lang="en-US" altLang="ja-JP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refrain from changing the color or position of the above strip.</a:t>
            </a:r>
          </a:p>
          <a:p>
            <a:endParaRPr kumimoji="1" lang="en-US" altLang="ja-JP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may change the color of the background of your poster.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2D5B296-5980-4619-B84E-FB6C2CB8708F}"/>
              </a:ext>
            </a:extLst>
          </p:cNvPr>
          <p:cNvSpPr txBox="1"/>
          <p:nvPr/>
        </p:nvSpPr>
        <p:spPr>
          <a:xfrm>
            <a:off x="10210692" y="16575562"/>
            <a:ext cx="84581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 are samples. </a:t>
            </a:r>
          </a:p>
          <a:p>
            <a:r>
              <a:rPr kumimoji="1" lang="en-US" altLang="ja-JP" sz="4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are no size restrictions, but please note that text may be smashed when printed.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3C6EB12-8EEA-4AF9-BB5E-C748643145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301" y="8250107"/>
            <a:ext cx="9559068" cy="682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59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</TotalTime>
  <Words>169</Words>
  <Application>Microsoft Office PowerPoint</Application>
  <PresentationFormat>ユーザー設定</PresentationFormat>
  <Paragraphs>34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Georgia Pro Cond Black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kcs-ws76</dc:creator>
  <cp:lastModifiedBy>W03N040</cp:lastModifiedBy>
  <cp:revision>33</cp:revision>
  <dcterms:created xsi:type="dcterms:W3CDTF">2020-04-14T01:32:39Z</dcterms:created>
  <dcterms:modified xsi:type="dcterms:W3CDTF">2022-04-21T10:56:45Z</dcterms:modified>
</cp:coreProperties>
</file>